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</p:embeddedFont>
    <p:embeddedFont>
      <p:font typeface="Roboto Mono Medium" panose="00000009000000000000" pitchFamily="49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87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List%5C_of%5C_Falcon/%5C_9/%5C_and%5C_Falcon%5C_Heavy%5C_launch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274213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Space Y: Viability Analysis to Compete with SpaceX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3210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evaluates the viability of Space Y competing with SpaceX. We'll cover methodologies, key findings, and actionable insights to predict successful rocket landings and identify optimal launch locations.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5622846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38383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5630466"/>
            <a:ext cx="302300" cy="302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6908" y="5607963"/>
            <a:ext cx="135981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Sai Vinay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027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Executive Summary: Key Findings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78808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438632" y="28563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3285530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Valuable data was collected from public sources using web scraping and the SpaceX API.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431744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438632" y="4385667"/>
            <a:ext cx="461379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Exploratory Data Analysis (EDA)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4814888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EDA identified the best features for predicting launch success, including data wrangling and interactive visual analytics.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5846802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438632" y="5915025"/>
            <a:ext cx="40184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Machine Learning Prediction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438632" y="6344245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best model for predicting important characteristics to drive opportunities was identified using collected data.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432" y="409337"/>
            <a:ext cx="6251853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Methodology: Data Collection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95432" y="1231702"/>
            <a:ext cx="653819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from SpaceX was obtained from two primary sources: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95432" y="1603772"/>
            <a:ext cx="653819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SpaceX API: </a:t>
            </a:r>
            <a:r>
              <a:rPr lang="en-US" sz="11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https://api.spacexdata.com/v4/rockets/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95432" y="1893927"/>
            <a:ext cx="653819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Scraping: Wikipedia (</a:t>
            </a:r>
            <a:r>
              <a:rPr lang="en-US" sz="11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https://en.wikipedia.org/wiki/List\_of\_Falcon/\_9/\_and\_Falcon\_Heavy\_launches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95432" y="2504123"/>
            <a:ext cx="653819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Collected data was enriched by creating a landing outcome label based on outcome data after summarizing and analyzing features.</a:t>
            </a:r>
            <a:endParaRPr lang="en-US" sz="11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397" y="221667"/>
            <a:ext cx="3855720" cy="7520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1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2967990"/>
            <a:ext cx="7584996" cy="607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Methodology: Data Analysis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3867507"/>
            <a:ext cx="486251" cy="48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7331" y="3982998"/>
            <a:ext cx="452068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Exploratory Data Analysis (EDA)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507331" y="4403527"/>
            <a:ext cx="12345114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Performed using visualization (scatterplots, barplots) and SQL queries to understand feature relationships and summarize launches.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4" y="5201007"/>
            <a:ext cx="486251" cy="48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7331" y="5316498"/>
            <a:ext cx="40832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Interactive Visual Analytics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507331" y="5737027"/>
            <a:ext cx="12345114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Utilised Folium for interactive maps (markers, circles, lines, clusters) and Plotly Dash for dashboards (launch percentages by site, payload range).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4" y="6845737"/>
            <a:ext cx="486251" cy="48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7331" y="6961227"/>
            <a:ext cx="2770822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Predictive Analysis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507331" y="7381756"/>
            <a:ext cx="12345114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models (logistic regression, SVM, decision tree, k-NN) were evaluated for accuracy using normalised and split data.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4174"/>
            <a:ext cx="89319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Results: Key Findings from EDA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6050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SpaceX uses 4 different launch sites, with first launches for SpaceX and NASA.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76499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payload of F9 v1.1 booster is 2,928 kg.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5194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successful landing occurred in 2015, five years after the first launch.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85644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Falcon 9 booster versions successfully landed in drone ships with above-average payloads.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56093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Almost 100% mission success rate, with landing outcomes improving over time.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3105150"/>
            <a:ext cx="254508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1917"/>
            <a:ext cx="122068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Results: Launch Site and Payload Analysis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18009"/>
            <a:ext cx="34231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Launch Site Performance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62652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CCAFS SLC 40 is currently the best launch site, followed by VAFB SLC 4E and KSC LC 39A. General success rates have improved over time.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84846"/>
            <a:ext cx="6279356" cy="14975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64874" y="31180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Payload Success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564874" y="362652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Payloads over 9,000kg show excellent success rates. Payloads over 12,000kg are primarily possible from CCAFS SLC 40 and KSC LC 39A.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874" y="4484846"/>
            <a:ext cx="6279356" cy="1519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20660"/>
            <a:ext cx="12212479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Results: Orbit Type and Predictive Analysis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7357" y="1585674"/>
            <a:ext cx="2697480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Orbit Success Rates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57357" y="2070854"/>
            <a:ext cx="6326862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success rates for ES-L1, GEO, HEO, and SSO orbits. VLEO shows new business opportunity due to increased frequency. Success rates improved over time for all orbits.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57" y="3192542"/>
            <a:ext cx="6263640" cy="45110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53801" y="1585674"/>
            <a:ext cx="236696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Predictive Model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53801" y="2070854"/>
            <a:ext cx="6326862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 Tree Classifier is the best model for predicting successful landings, with over 87% accuracy and 94% accuracy for test data.</a:t>
            </a:r>
            <a:endParaRPr lang="en-US" sz="1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801" y="2889647"/>
            <a:ext cx="6326862" cy="43920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4986"/>
            <a:ext cx="74433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 and Next Steps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612719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438632" y="46809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Takeaways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5110163"/>
            <a:ext cx="3537347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KSC LC-39A is the best launch site. Launches above 7,000kg are less risky. Successful landing outcomes are improving. Decision Tree Classifier can predict successful landings and increase profits.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23986" y="4612719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868829" y="46809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Recommendations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868829" y="5110163"/>
            <a:ext cx="353746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KSC LC-39A for high-payload missions. Leverage Decision Tree Classifier for strategic launch planning. Consider VLEO orbit as a new business opportunity.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54302" y="4612719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99144" y="4680942"/>
            <a:ext cx="28278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Improvements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299144" y="5110163"/>
            <a:ext cx="353746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a value for np.random.seed for model tests. Address Folium map display issues on GitHub for better sharing.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580</Words>
  <Application>Microsoft Office PowerPoint</Application>
  <PresentationFormat>Custom</PresentationFormat>
  <Paragraphs>53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 Mono Medium</vt:lpstr>
      <vt:lpstr>Arial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bhoomireddy sai vinay kumar reddy - 123170578 - MITBLR</cp:lastModifiedBy>
  <cp:revision>2</cp:revision>
  <dcterms:created xsi:type="dcterms:W3CDTF">2025-06-27T10:35:03Z</dcterms:created>
  <dcterms:modified xsi:type="dcterms:W3CDTF">2025-06-27T10:36:26Z</dcterms:modified>
</cp:coreProperties>
</file>